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hthoe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AACA6-DA94-4696-85DD-BB2795A7CDC0}" type="slidenum">
              <a:rPr lang="nl-NL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D7FBA-2849-4560-B221-94CF5DF1C8A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hthoe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E2570-E86D-4DA4-A347-0DA16E9BD93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B9000-647E-47AC-AB9C-E8C0F4E272F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hthoe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rtlCol="0" anchor="b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4324E-29E0-4A99-8C18-E2E6B74DD537}" type="slidenum">
              <a:rPr lang="nl-NL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CDA9E-889D-45D6-8112-964707E33A3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52C41-9844-4EFC-83FA-DBDB1CA5D79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8C29B-3711-4AF8-B766-E3DB817D02D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8FA62-9E73-4502-B5A2-C41AD78C062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hthoe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B16E4-499B-462C-8249-449195E0110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hthoe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62C0DED-CF15-4F5C-9774-D45504227CD2}" type="slidenum">
              <a:rPr lang="nl-NL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94758835-0110-406C-A65B-2F5FECA67F5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de-eerste-boeren-mensen-in-de-steentijd/#q=programma%3A%22Vroeger%20%26%20Zo%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 nomaden naar boeren</a:t>
            </a:r>
            <a:endParaRPr lang="nl-NL" dirty="0"/>
          </a:p>
        </p:txBody>
      </p:sp>
      <p:pic>
        <p:nvPicPr>
          <p:cNvPr id="4" name="Tijdelijke aanduiding voor inhoud 3" descr="Boert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2571744"/>
            <a:ext cx="2299249" cy="344887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accent1">
                    <a:satMod val="150000"/>
                  </a:schemeClr>
                </a:solidFill>
              </a:rPr>
              <a:t>Van nomaden naar boeren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4625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dirty="0" smtClean="0"/>
              <a:t>Jagers verzamelaars waren nomaden. </a:t>
            </a:r>
          </a:p>
          <a:p>
            <a:pPr>
              <a:lnSpc>
                <a:spcPct val="90000"/>
              </a:lnSpc>
            </a:pPr>
            <a:r>
              <a:rPr lang="nl-NL" dirty="0" smtClean="0"/>
              <a:t>Nomaden zijn mensen die geen vast huis hebben. Ze reizen rond achter de dieren aan waarop ze jagen.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dirty="0" smtClean="0"/>
          </a:p>
          <a:p>
            <a:pPr>
              <a:lnSpc>
                <a:spcPct val="90000"/>
              </a:lnSpc>
              <a:buFontTx/>
              <a:buNone/>
            </a:pPr>
            <a:endParaRPr lang="nl-NL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nl-NL" dirty="0" smtClean="0"/>
              <a:t>Tot de </a:t>
            </a:r>
            <a:r>
              <a:rPr lang="nl-NL" b="1" dirty="0" smtClean="0"/>
              <a:t>landbouwrevolutie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dirty="0" smtClean="0"/>
              <a:t>8000-5000 voor christus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b="1" dirty="0" smtClean="0"/>
              <a:t>Revolutie is een snelle grote verandering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dirty="0" smtClean="0"/>
          </a:p>
        </p:txBody>
      </p:sp>
      <p:sp>
        <p:nvSpPr>
          <p:cNvPr id="9220" name="SMARTPenAnnotation19"/>
          <p:cNvSpPr>
            <a:spLocks/>
          </p:cNvSpPr>
          <p:nvPr/>
        </p:nvSpPr>
        <p:spPr bwMode="auto">
          <a:xfrm>
            <a:off x="1741488" y="2660650"/>
            <a:ext cx="1587" cy="11113"/>
          </a:xfrm>
          <a:custGeom>
            <a:avLst/>
            <a:gdLst>
              <a:gd name="T0" fmla="*/ 0 w 1"/>
              <a:gd name="T1" fmla="*/ 0 h 7"/>
              <a:gd name="T2" fmla="*/ 0 w 1"/>
              <a:gd name="T3" fmla="*/ 6 h 7"/>
              <a:gd name="T4" fmla="*/ 0 60000 65536"/>
              <a:gd name="T5" fmla="*/ 0 60000 65536"/>
              <a:gd name="T6" fmla="*/ 0 w 1"/>
              <a:gd name="T7" fmla="*/ 0 h 7"/>
              <a:gd name="T8" fmla="*/ 1 w 1"/>
              <a:gd name="T9" fmla="*/ 7 h 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">
                <a:moveTo>
                  <a:pt x="0" y="0"/>
                </a:moveTo>
                <a:lnTo>
                  <a:pt x="0" y="6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landbouwrevolutie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jagers / verzamelaars ontdekken dat: </a:t>
            </a:r>
          </a:p>
          <a:p>
            <a:r>
              <a:rPr lang="nl-NL" dirty="0" smtClean="0"/>
              <a:t>ze eten kunnen verbouwen (akkerbouw)</a:t>
            </a:r>
          </a:p>
          <a:p>
            <a:r>
              <a:rPr lang="nl-NL" dirty="0" smtClean="0"/>
              <a:t>dieren kunnen houden (veeteelt).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Hierdoor hoeven ze niet meer rond te reizen.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satMod val="150000"/>
                  </a:schemeClr>
                </a:solidFill>
              </a:rPr>
              <a:t>Gevolgen van de landbouwrevolutie</a:t>
            </a:r>
            <a:endParaRPr lang="nl-N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woon- en verblijfplaats</a:t>
            </a:r>
          </a:p>
          <a:p>
            <a:r>
              <a:rPr lang="nl-NL" dirty="0" smtClean="0"/>
              <a:t>Bezit (je kon meer spullen hebben want je hoefde het niet meer mee te sjouwen)</a:t>
            </a:r>
          </a:p>
          <a:p>
            <a:r>
              <a:rPr lang="nl-NL" dirty="0" smtClean="0"/>
              <a:t>Godsdienst met tempels en priesters. De boeren hadden namelijk gebouwen en jagers en verzamelaars niet. Zij hadden een natuurgodsdienst.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>
                <a:solidFill>
                  <a:schemeClr val="accent1">
                    <a:satMod val="150000"/>
                  </a:schemeClr>
                </a:solidFill>
              </a:rPr>
              <a:t>De eerste steden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boeren werden steeds beter in het verbouwen van eten.</a:t>
            </a:r>
          </a:p>
          <a:p>
            <a:r>
              <a:rPr lang="nl-NL" dirty="0" smtClean="0"/>
              <a:t>Niet iedereen hoefde daarom boer te zijn (er was genoeg voedsel) </a:t>
            </a:r>
            <a:r>
              <a:rPr lang="nl-NL" dirty="0" smtClean="0">
                <a:sym typeface="Wingdings" pitchFamily="2" charset="2"/>
              </a:rPr>
              <a:t> er ontstonden ambachten.</a:t>
            </a:r>
          </a:p>
          <a:p>
            <a:pPr>
              <a:buFontTx/>
              <a:buNone/>
            </a:pPr>
            <a:r>
              <a:rPr lang="nl-NL" dirty="0" smtClean="0"/>
              <a:t>Mensen gingen nu ruilen (bijvoorbeeld voedsel voor een mooie vaas)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eerste boeren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170</Words>
  <Application>Microsoft Office PowerPoint</Application>
  <PresentationFormat>Diavoorstelling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Van nomaden naar boeren</vt:lpstr>
      <vt:lpstr>Van nomaden naar boeren</vt:lpstr>
      <vt:lpstr>De landbouwrevolutie</vt:lpstr>
      <vt:lpstr>Gevolgen van de landbouwrevolutie</vt:lpstr>
      <vt:lpstr>De eerste steden</vt:lpstr>
      <vt:lpstr>Filmpje</vt:lpstr>
    </vt:vector>
  </TitlesOfParts>
  <Company>Stadstoezicht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1.4</dc:title>
  <dc:creator>stz</dc:creator>
  <cp:lastModifiedBy>Hadioui, Manoeska</cp:lastModifiedBy>
  <cp:revision>9</cp:revision>
  <dcterms:created xsi:type="dcterms:W3CDTF">2009-09-16T21:00:55Z</dcterms:created>
  <dcterms:modified xsi:type="dcterms:W3CDTF">2018-03-23T08:43:28Z</dcterms:modified>
</cp:coreProperties>
</file>